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0" r:id="rId5"/>
    <p:sldId id="264" r:id="rId6"/>
    <p:sldId id="263" r:id="rId7"/>
    <p:sldId id="262" r:id="rId8"/>
    <p:sldId id="268" r:id="rId9"/>
    <p:sldId id="267" r:id="rId10"/>
    <p:sldId id="266" r:id="rId11"/>
    <p:sldId id="261" r:id="rId12"/>
    <p:sldId id="269" r:id="rId13"/>
    <p:sldId id="270" r:id="rId14"/>
  </p:sldIdLst>
  <p:sldSz cx="9144000" cy="6858000" type="screen4x3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3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3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6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8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9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3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2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5BCD2-2A30-4686-A9DF-1CD7286C3565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363B3-38CA-43B5-82D0-775AF22E4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0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F32A6A9-61FB-4B92-9601-E09109DF3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9" y="0"/>
            <a:ext cx="910816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237ED-C4E2-4103-BEBA-5968CDCAA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8" y="0"/>
            <a:ext cx="4536948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19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EC491D3-1477-4F13-98B2-F21C48A84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1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&#10;&#10;Description automatically generated">
            <a:extLst>
              <a:ext uri="{FF2B5EF4-FFF2-40B4-BE49-F238E27FC236}">
                <a16:creationId xmlns:a16="http://schemas.microsoft.com/office/drawing/2014/main" id="{48ED2D93-0ED7-4203-84CA-ECB17307D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3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D35886-E7A5-4870-900D-E441894B7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008529"/>
            <a:ext cx="6857999" cy="88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3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9B2E1-C9E9-4749-99EF-6D8BEB004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4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7801C64-594B-443E-8200-E7195C61A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" y="0"/>
            <a:ext cx="9108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67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C9AB9BF-101D-47FE-840B-0C0793925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8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0892609-EADC-41EC-9BD7-702869738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81E7C01-2191-4732-9E5E-72B2482EE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88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E6AA278-1AEE-4C57-A8B2-3F5E80BA3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0E074C-E671-487C-83B1-F586FD312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9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65B8B82-81EA-4731-BE3F-C77053138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0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92DC12B-67ED-4F40-B8FF-56E32235D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1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Beadle</dc:creator>
  <cp:lastModifiedBy>HP ELITEDESK</cp:lastModifiedBy>
  <cp:revision>5</cp:revision>
  <cp:lastPrinted>2021-10-26T07:42:41Z</cp:lastPrinted>
  <dcterms:created xsi:type="dcterms:W3CDTF">2020-12-10T16:54:40Z</dcterms:created>
  <dcterms:modified xsi:type="dcterms:W3CDTF">2021-10-26T07:46:43Z</dcterms:modified>
</cp:coreProperties>
</file>